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6" r:id="rId24"/>
    <p:sldId id="280" r:id="rId25"/>
    <p:sldId id="281" r:id="rId26"/>
    <p:sldId id="282" r:id="rId27"/>
    <p:sldId id="283" r:id="rId28"/>
    <p:sldId id="284" r:id="rId29"/>
    <p:sldId id="285" r:id="rId30"/>
    <p:sldId id="287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7281E-000B-4085-AB68-B73A29C38F8A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26F93-BC03-42A0-8B86-5B7F3D7FB6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271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7281E-000B-4085-AB68-B73A29C38F8A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26F93-BC03-42A0-8B86-5B7F3D7FB6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5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7281E-000B-4085-AB68-B73A29C38F8A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26F93-BC03-42A0-8B86-5B7F3D7FB6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436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7281E-000B-4085-AB68-B73A29C38F8A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26F93-BC03-42A0-8B86-5B7F3D7FB6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09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7281E-000B-4085-AB68-B73A29C38F8A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26F93-BC03-42A0-8B86-5B7F3D7FB6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161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7281E-000B-4085-AB68-B73A29C38F8A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26F93-BC03-42A0-8B86-5B7F3D7FB6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884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7281E-000B-4085-AB68-B73A29C38F8A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26F93-BC03-42A0-8B86-5B7F3D7FB6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5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7281E-000B-4085-AB68-B73A29C38F8A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26F93-BC03-42A0-8B86-5B7F3D7FB6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73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7281E-000B-4085-AB68-B73A29C38F8A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26F93-BC03-42A0-8B86-5B7F3D7FB6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069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7281E-000B-4085-AB68-B73A29C38F8A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26F93-BC03-42A0-8B86-5B7F3D7FB6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722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7281E-000B-4085-AB68-B73A29C38F8A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26F93-BC03-42A0-8B86-5B7F3D7FB6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933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7281E-000B-4085-AB68-B73A29C38F8A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126F93-BC03-42A0-8B86-5B7F3D7FB6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822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85725"/>
            <a:ext cx="11772900" cy="66865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607041" y="5328458"/>
            <a:ext cx="2144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참여도 </a:t>
            </a:r>
            <a:r>
              <a:rPr lang="en-US" altLang="ko-KR" dirty="0" smtClean="0"/>
              <a:t>50%</a:t>
            </a:r>
          </a:p>
          <a:p>
            <a:r>
              <a:rPr lang="ko-KR" altLang="en-US" dirty="0" smtClean="0"/>
              <a:t>참여도 </a:t>
            </a:r>
            <a:r>
              <a:rPr lang="en-US" altLang="ko-KR" dirty="0" smtClean="0"/>
              <a:t>50%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66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133350"/>
            <a:ext cx="1099185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54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200025"/>
            <a:ext cx="1160145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1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261937"/>
            <a:ext cx="1190625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4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176212"/>
            <a:ext cx="11553825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42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38112"/>
            <a:ext cx="11334750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4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42875"/>
            <a:ext cx="1101090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85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71462"/>
            <a:ext cx="11506200" cy="631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2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2" y="119062"/>
            <a:ext cx="10734675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95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" y="261937"/>
            <a:ext cx="11001375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7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352425"/>
            <a:ext cx="10896600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0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19050"/>
            <a:ext cx="11382375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2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" y="261937"/>
            <a:ext cx="11191875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10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76225"/>
            <a:ext cx="11353800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41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" y="309562"/>
            <a:ext cx="11515725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158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52412"/>
            <a:ext cx="11734800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80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61912"/>
            <a:ext cx="11372850" cy="673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8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61937"/>
            <a:ext cx="1112520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0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-14288"/>
            <a:ext cx="11534775" cy="688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29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85725"/>
            <a:ext cx="10477500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9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166687"/>
            <a:ext cx="11068050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ndicam 2022-12-20 23-49-51-89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03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7" y="223837"/>
            <a:ext cx="11287125" cy="64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71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12" y="461962"/>
            <a:ext cx="10010775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9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" y="219075"/>
            <a:ext cx="10525125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1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9550"/>
            <a:ext cx="109728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38100"/>
            <a:ext cx="110109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32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209550"/>
            <a:ext cx="1106805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7" y="219075"/>
            <a:ext cx="10563225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53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" y="342900"/>
            <a:ext cx="11725275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6</Words>
  <Application>Microsoft Office PowerPoint</Application>
  <PresentationFormat>와이드스크린</PresentationFormat>
  <Paragraphs>2</Paragraphs>
  <Slides>30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ourhopeth1301@gmail.com</cp:lastModifiedBy>
  <cp:revision>14</cp:revision>
  <dcterms:created xsi:type="dcterms:W3CDTF">2022-12-20T13:50:36Z</dcterms:created>
  <dcterms:modified xsi:type="dcterms:W3CDTF">2022-12-21T07:51:16Z</dcterms:modified>
</cp:coreProperties>
</file>